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B57F14-D810-43FA-8465-EBC9B3B4232E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9D2DC4-2326-49CD-857A-289D649868E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1999" y="2708476"/>
            <a:ext cx="3474721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latin typeface="Simplified Arabic"/>
                <a:ea typeface="Calibri"/>
                <a:cs typeface="Times New Roman"/>
              </a:rPr>
              <a:t>التمرينات والأوضاع البدنية في درس التربية الرياضية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917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692696"/>
            <a:ext cx="78843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إن كتابة التمرينات البدنية تحتوي على ثلاثة أقسام هفي</a:t>
            </a: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> : </a:t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ولنتعرف علفي كلٍ منها</a:t>
            </a: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> :</a:t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الوضع الابتدائي</a:t>
            </a: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يُعرَّف الوضع الابتدائي علفي أنه الشكل </a:t>
            </a:r>
            <a:r>
              <a:rPr lang="ar-SA" sz="2400" dirty="0" err="1" smtClean="0">
                <a:effectLst/>
                <a:latin typeface="Simplified Arabic"/>
                <a:ea typeface="Calibri"/>
                <a:cs typeface="Times New Roman"/>
              </a:rPr>
              <a:t>الذفي</a:t>
            </a: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 يتخذه الجسم قبل بداية الحركة ويُكتب بين قوسين  ويتكون من</a:t>
            </a: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> :</a:t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1-</a:t>
            </a:r>
            <a:r>
              <a:rPr lang="ar-SA" sz="2400" dirty="0" smtClean="0">
                <a:effectLst/>
                <a:ea typeface="Calibri"/>
                <a:cs typeface="Simplified Arabic"/>
              </a:rPr>
              <a:t> </a:t>
            </a: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وضع ( أصلي ) فقط مثل : وقوف – بروك – جلوس تربيع (جلوس) – الاستلقاء – تعلق</a:t>
            </a: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> .</a:t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2-</a:t>
            </a:r>
            <a:r>
              <a:rPr lang="ar-SA" sz="2400" dirty="0" smtClean="0">
                <a:effectLst/>
                <a:ea typeface="Calibri"/>
                <a:cs typeface="Simplified Arabic"/>
              </a:rPr>
              <a:t> </a:t>
            </a: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وضع ( أصلي + وضع مشتق ) مثل : (وقوف فتحاً) – (وقوف الذراعان عالياً) – (بروك الذراعان أماماً).</a:t>
            </a: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3-</a:t>
            </a:r>
            <a:r>
              <a:rPr lang="ar-SA" sz="2400" dirty="0" smtClean="0">
                <a:effectLst/>
                <a:ea typeface="Calibri"/>
                <a:cs typeface="Simplified Arabic"/>
              </a:rPr>
              <a:t> </a:t>
            </a: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وضع ( مشتق من الوضع الأصلي) مثل : (نصف بروك) .</a:t>
            </a:r>
            <a: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4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4- ا</a:t>
            </a:r>
            <a:r>
              <a:rPr lang="ar-SA" sz="2400" dirty="0" smtClean="0">
                <a:effectLst/>
                <a:ea typeface="Calibri"/>
                <a:cs typeface="Simplified Arabic"/>
              </a:rPr>
              <a:t> </a:t>
            </a:r>
            <a:r>
              <a:rPr lang="ar-SA" sz="2400" dirty="0" smtClean="0">
                <a:effectLst/>
                <a:latin typeface="Simplified Arabic"/>
                <a:ea typeface="Calibri"/>
                <a:cs typeface="Times New Roman"/>
              </a:rPr>
              <a:t>وضاع  خاصة مثل : (جلوس علفي أربع)– (انبطاح) – (انبطاح أفقي) – (انبطاح مائل.</a:t>
            </a:r>
            <a:r>
              <a:rPr lang="en-US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dirty="0" smtClean="0">
                <a:effectLst/>
                <a:latin typeface="Simplified Arabic"/>
                <a:ea typeface="Calibri"/>
                <a:cs typeface="Times New Roman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4360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052736"/>
            <a:ext cx="78843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الأوضاع الأصلية ( الأساسية):-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هي الأوضاع الشائعة السهلة غير المعقدة التي يَكثُر استخدامها  ففي التمرينات ، وهفي تشكِّل أساس أو معظم الأوضاع الأخرى في التفي يتخذها الجسـم ، وتنقسـم إلفي خمسـة أوضاع هـفي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> :</a:t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الوقوف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الايعاز : وضع الوقوف ..... خذ 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البروك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الايعاز : وضع البروك ..... خذ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الجلوس (جلوس التربيع)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الايعاز : وضع الجلوس ..... خذ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الاستلقاء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الايعاز : وضع الاستلقاء......خذ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23166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1052736"/>
            <a:ext cx="8028384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الأوضاع المشتقة</a:t>
            </a:r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r>
              <a:rPr lang="ar-SA" sz="2800" dirty="0" smtClean="0">
                <a:effectLst/>
                <a:latin typeface="Simplified Arabic"/>
                <a:ea typeface="Calibri"/>
                <a:cs typeface="Times New Roman"/>
              </a:rPr>
              <a:t>هفي الأوضاع التفي تُشتق أو تتفرع من الأوضاع الأصلية الخمسة سواء بتحريك الذراعين أو الرجلين أو الرقبة أو الجذع أو بتحريكها كلها أو بعضها.</a:t>
            </a:r>
            <a:endParaRPr lang="en-US" sz="2800" dirty="0" smtClean="0">
              <a:effectLst/>
              <a:latin typeface="Simplified Arabic"/>
              <a:ea typeface="Calibri"/>
              <a:cs typeface="Times New Roman"/>
            </a:endParaRPr>
          </a:p>
          <a:p>
            <a: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Simplified Arabic"/>
                <a:ea typeface="Calibri"/>
                <a:cs typeface="Times New Roman"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597883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24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أوستن</vt:lpstr>
      <vt:lpstr>التمرينات والأوضاع البدنية في درس التربية الرياضية 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التمرينات والأوضاع البدنية في درس التربية الرياضية </dc:title>
  <dc:creator>almalak center</dc:creator>
  <cp:lastModifiedBy>almalak center</cp:lastModifiedBy>
  <cp:revision>3</cp:revision>
  <dcterms:created xsi:type="dcterms:W3CDTF">2018-12-17T19:54:30Z</dcterms:created>
  <dcterms:modified xsi:type="dcterms:W3CDTF">2018-12-17T20:00:08Z</dcterms:modified>
</cp:coreProperties>
</file>